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194"/>
    <a:srgbClr val="F2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63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1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3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7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46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3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2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0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3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04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71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D3AA4BF-8155-4533-9D0C-9AE557FAD92D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A87A4B4-778E-4FFC-8D84-5F7A86FD1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761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fetti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0"/>
            <a:ext cx="1098986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462" y="5723121"/>
            <a:ext cx="8676222" cy="1905000"/>
          </a:xfrm>
        </p:spPr>
        <p:txBody>
          <a:bodyPr>
            <a:normAutofit/>
          </a:bodyPr>
          <a:lstStyle/>
          <a:p>
            <a:r>
              <a:rPr lang="en-GB" sz="4400" b="1" i="1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Dzimšanas</a:t>
            </a:r>
            <a:r>
              <a:rPr lang="en-GB" sz="4400" b="1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GB" sz="4400" b="1" i="1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diena</a:t>
            </a:r>
            <a:r>
              <a:rPr lang="en-GB" sz="4400" b="1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GB" sz="4400" b="1" i="1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bērnudārzā</a:t>
            </a:r>
            <a:endParaRPr lang="en-GB" sz="4400" b="1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13064" r="-898" b="8889"/>
          <a:stretch/>
        </p:blipFill>
        <p:spPr>
          <a:xfrm>
            <a:off x="3103418" y="286871"/>
            <a:ext cx="5499677" cy="5723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6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3" y="449230"/>
            <a:ext cx="4405275" cy="5873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8" y="449230"/>
            <a:ext cx="4432663" cy="5910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Smart-Bottom Enterprises: Stained-Glass &lt;strong&gt;Butterfly&lt;/strong&gt; Craft Ki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83" y="332778"/>
            <a:ext cx="2377440" cy="60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290">
            <a:off x="633393" y="975475"/>
            <a:ext cx="3141393" cy="4188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80" y="2447111"/>
            <a:ext cx="3107325" cy="414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578">
            <a:off x="8437391" y="696261"/>
            <a:ext cx="3229547" cy="4306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Happy &lt;strong&gt;Birthday&lt;/strong&gt; &lt;strong&gt;Banner&lt;/strong&gt; Transparent | PNG Al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0"/>
            <a:ext cx="11080048" cy="17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Video 2020-02-10 at 15.28.5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82760" y="586408"/>
            <a:ext cx="3306907" cy="6011135"/>
          </a:xfrm>
          <a:prstGeom prst="rect">
            <a:avLst/>
          </a:prstGeom>
        </p:spPr>
      </p:pic>
      <p:pic>
        <p:nvPicPr>
          <p:cNvPr id="8" name="Picture 7" descr="Fête D'Anniversaire Ballons · Images vectorielles ...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03">
            <a:off x="8492878" y="687018"/>
            <a:ext cx="3153407" cy="4811331"/>
          </a:xfrm>
          <a:prstGeom prst="rect">
            <a:avLst/>
          </a:prstGeom>
        </p:spPr>
      </p:pic>
      <p:pic>
        <p:nvPicPr>
          <p:cNvPr id="9" name="Picture 8" descr="&lt;strong&gt;Fireworks&lt;/strong&gt; PNG Transparent Images | PNG A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8190" y="1456273"/>
            <a:ext cx="5651910" cy="391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2" y="342065"/>
            <a:ext cx="3608220" cy="4810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40" y="2114550"/>
            <a:ext cx="3305767" cy="4407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52" y="1637465"/>
            <a:ext cx="3466151" cy="4621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Smiley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2" y="5448300"/>
            <a:ext cx="1295752" cy="1295752"/>
          </a:xfrm>
          <a:prstGeom prst="rect">
            <a:avLst/>
          </a:prstGeom>
        </p:spPr>
      </p:pic>
      <p:pic>
        <p:nvPicPr>
          <p:cNvPr id="14" name="Picture 13" descr="Smiley - Wikipedia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61" y="342065"/>
            <a:ext cx="1600200" cy="1600200"/>
          </a:xfrm>
          <a:prstGeom prst="rect">
            <a:avLst/>
          </a:prstGeom>
        </p:spPr>
      </p:pic>
      <p:pic>
        <p:nvPicPr>
          <p:cNvPr id="15" name="Picture 14" descr="Smiley - Wikipedia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80" y="465596"/>
            <a:ext cx="990600" cy="990600"/>
          </a:xfrm>
          <a:prstGeom prst="rect">
            <a:avLst/>
          </a:prstGeom>
        </p:spPr>
      </p:pic>
      <p:pic>
        <p:nvPicPr>
          <p:cNvPr id="16" name="Picture 15" descr="Smiley - Wikipedia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39" y="5257976"/>
            <a:ext cx="1600200" cy="1600200"/>
          </a:xfrm>
          <a:prstGeom prst="rect">
            <a:avLst/>
          </a:prstGeom>
        </p:spPr>
      </p:pic>
      <p:pic>
        <p:nvPicPr>
          <p:cNvPr id="17" name="Picture 16" descr="Smiley - Wikipedia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58" y="183402"/>
            <a:ext cx="1272794" cy="1272794"/>
          </a:xfrm>
          <a:prstGeom prst="rect">
            <a:avLst/>
          </a:prstGeom>
        </p:spPr>
      </p:pic>
      <p:pic>
        <p:nvPicPr>
          <p:cNvPr id="18" name="Picture 17" descr="Smiley - Wikipedia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23" y="161090"/>
            <a:ext cx="1600200" cy="1600200"/>
          </a:xfrm>
          <a:prstGeom prst="rect">
            <a:avLst/>
          </a:prstGeom>
        </p:spPr>
      </p:pic>
      <p:pic>
        <p:nvPicPr>
          <p:cNvPr id="19" name="Picture 18" descr="Smiley - Wikipedi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31" y="114897"/>
            <a:ext cx="1322170" cy="1322170"/>
          </a:xfrm>
          <a:prstGeom prst="rect">
            <a:avLst/>
          </a:prstGeom>
        </p:spPr>
      </p:pic>
      <p:pic>
        <p:nvPicPr>
          <p:cNvPr id="20" name="Picture 19" descr="Smiley - Wikipedia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35" y="5257976"/>
            <a:ext cx="1115147" cy="11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4750">
            <a:off x="947135" y="790742"/>
            <a:ext cx="4034880" cy="5379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&lt;strong&gt;Birthday&lt;/strong&gt;,&lt;strong&gt;cake&lt;/strong&gt;,candles,five,happy &lt;strong&gt;birthday&lt;/strong&gt; - free imag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54" y="2281383"/>
            <a:ext cx="6582449" cy="4936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64312" y="1358053"/>
            <a:ext cx="671874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Happy birthday</a:t>
            </a:r>
            <a:endParaRPr lang="en-US" sz="5400" b="1" i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35" y="0"/>
            <a:ext cx="9144000" cy="6858000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 rot="860849">
            <a:off x="96899" y="940526"/>
            <a:ext cx="896983" cy="80118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art 6"/>
          <p:cNvSpPr/>
          <p:nvPr/>
        </p:nvSpPr>
        <p:spPr>
          <a:xfrm rot="20709862">
            <a:off x="1035211" y="1508763"/>
            <a:ext cx="896983" cy="80118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art 7"/>
          <p:cNvSpPr/>
          <p:nvPr/>
        </p:nvSpPr>
        <p:spPr>
          <a:xfrm rot="1051998">
            <a:off x="178525" y="2190206"/>
            <a:ext cx="896983" cy="80118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art 8"/>
          <p:cNvSpPr/>
          <p:nvPr/>
        </p:nvSpPr>
        <p:spPr>
          <a:xfrm rot="20821795">
            <a:off x="971856" y="2821386"/>
            <a:ext cx="896983" cy="801189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art 9"/>
          <p:cNvSpPr/>
          <p:nvPr/>
        </p:nvSpPr>
        <p:spPr>
          <a:xfrm rot="633921">
            <a:off x="67786" y="3542211"/>
            <a:ext cx="896983" cy="80118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art 10"/>
          <p:cNvSpPr/>
          <p:nvPr/>
        </p:nvSpPr>
        <p:spPr>
          <a:xfrm rot="20801913">
            <a:off x="1046439" y="4168548"/>
            <a:ext cx="896983" cy="80118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art 11"/>
          <p:cNvSpPr/>
          <p:nvPr/>
        </p:nvSpPr>
        <p:spPr>
          <a:xfrm rot="1227407">
            <a:off x="87453" y="4791891"/>
            <a:ext cx="896983" cy="801189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art 12"/>
          <p:cNvSpPr/>
          <p:nvPr/>
        </p:nvSpPr>
        <p:spPr>
          <a:xfrm rot="20276397">
            <a:off x="1099928" y="5390605"/>
            <a:ext cx="896983" cy="801189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Heart 13"/>
          <p:cNvSpPr/>
          <p:nvPr/>
        </p:nvSpPr>
        <p:spPr>
          <a:xfrm rot="20585935">
            <a:off x="854029" y="132807"/>
            <a:ext cx="896983" cy="801189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Heart 14"/>
          <p:cNvSpPr/>
          <p:nvPr/>
        </p:nvSpPr>
        <p:spPr>
          <a:xfrm rot="891877">
            <a:off x="96898" y="6026870"/>
            <a:ext cx="896983" cy="80118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15621" y="5832763"/>
            <a:ext cx="6554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Paldies</a:t>
            </a:r>
            <a:r>
              <a:rPr lang="en-US" sz="5400" b="1" cap="none" spc="0" dirty="0" smtClean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sz="5400" b="1" cap="none" spc="0" dirty="0" err="1" smtClean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uzmanību</a:t>
            </a:r>
            <a:r>
              <a:rPr lang="en-US" sz="5400" b="1" cap="none" spc="0" dirty="0" smtClean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5400" b="1" cap="none" spc="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79</TotalTime>
  <Words>9</Words>
  <Application>Microsoft Office PowerPoint</Application>
  <PresentationFormat>Widescreen</PresentationFormat>
  <Paragraphs>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Bahnschrift</vt:lpstr>
      <vt:lpstr>Calibri</vt:lpstr>
      <vt:lpstr>Century Gothic</vt:lpstr>
      <vt:lpstr>Comic Sans MS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Piladzitis-12grupa</dc:creator>
  <cp:lastModifiedBy>Piladzitis-12grupa</cp:lastModifiedBy>
  <cp:revision>16</cp:revision>
  <dcterms:created xsi:type="dcterms:W3CDTF">2020-02-17T17:16:06Z</dcterms:created>
  <dcterms:modified xsi:type="dcterms:W3CDTF">2020-02-17T20:26:27Z</dcterms:modified>
</cp:coreProperties>
</file>